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4760575" cy="8280400"/>
  <p:notesSz cx="6797675" cy="9926638"/>
  <p:defaultTextStyle>
    <a:defPPr>
      <a:defRPr lang="es-ES"/>
    </a:defPPr>
    <a:lvl1pPr marL="0" algn="l" defTabSz="1105967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1pPr>
    <a:lvl2pPr marL="552983" algn="l" defTabSz="1105967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2pPr>
    <a:lvl3pPr marL="1105967" algn="l" defTabSz="1105967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3pPr>
    <a:lvl4pPr marL="1658950" algn="l" defTabSz="1105967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4pPr>
    <a:lvl5pPr marL="2211934" algn="l" defTabSz="1105967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5pPr>
    <a:lvl6pPr marL="2764917" algn="l" defTabSz="1105967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6pPr>
    <a:lvl7pPr marL="3317900" algn="l" defTabSz="1105967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7pPr>
    <a:lvl8pPr marL="3870884" algn="l" defTabSz="1105967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8pPr>
    <a:lvl9pPr marL="4423867" algn="l" defTabSz="1105967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D8E8"/>
    <a:srgbClr val="EFE7EE"/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348" autoAdjust="0"/>
  </p:normalViewPr>
  <p:slideViewPr>
    <p:cSldViewPr snapToGrid="0">
      <p:cViewPr varScale="1">
        <p:scale>
          <a:sx n="91" d="100"/>
          <a:sy n="91" d="100"/>
        </p:scale>
        <p:origin x="61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5072" y="1355149"/>
            <a:ext cx="11070431" cy="2882806"/>
          </a:xfrm>
        </p:spPr>
        <p:txBody>
          <a:bodyPr anchor="b"/>
          <a:lstStyle>
            <a:lvl1pPr algn="ctr">
              <a:defRPr sz="72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5072" y="4349128"/>
            <a:ext cx="11070431" cy="1999179"/>
          </a:xfrm>
        </p:spPr>
        <p:txBody>
          <a:bodyPr/>
          <a:lstStyle>
            <a:lvl1pPr marL="0" indent="0" algn="ctr">
              <a:buNone/>
              <a:defRPr sz="2898"/>
            </a:lvl1pPr>
            <a:lvl2pPr marL="552023" indent="0" algn="ctr">
              <a:buNone/>
              <a:defRPr sz="2415"/>
            </a:lvl2pPr>
            <a:lvl3pPr marL="1104047" indent="0" algn="ctr">
              <a:buNone/>
              <a:defRPr sz="2173"/>
            </a:lvl3pPr>
            <a:lvl4pPr marL="1656070" indent="0" algn="ctr">
              <a:buNone/>
              <a:defRPr sz="1932"/>
            </a:lvl4pPr>
            <a:lvl5pPr marL="2208093" indent="0" algn="ctr">
              <a:buNone/>
              <a:defRPr sz="1932"/>
            </a:lvl5pPr>
            <a:lvl6pPr marL="2760116" indent="0" algn="ctr">
              <a:buNone/>
              <a:defRPr sz="1932"/>
            </a:lvl6pPr>
            <a:lvl7pPr marL="3312140" indent="0" algn="ctr">
              <a:buNone/>
              <a:defRPr sz="1932"/>
            </a:lvl7pPr>
            <a:lvl8pPr marL="3864163" indent="0" algn="ctr">
              <a:buNone/>
              <a:defRPr sz="1932"/>
            </a:lvl8pPr>
            <a:lvl9pPr marL="4416186" indent="0" algn="ctr">
              <a:buNone/>
              <a:defRPr sz="1932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42DE7-37DB-4EC0-93DD-B4CD3F5BD36B}" type="datetimeFigureOut">
              <a:rPr lang="es-ES" smtClean="0"/>
              <a:t>04/03/2022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2598-CE1B-4D6A-8374-A5D384204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927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42DE7-37DB-4EC0-93DD-B4CD3F5BD36B}" type="datetimeFigureOut">
              <a:rPr lang="es-ES" smtClean="0"/>
              <a:t>04/03/2022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2598-CE1B-4D6A-8374-A5D384204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234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63036" y="440855"/>
            <a:ext cx="3182749" cy="70172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4789" y="440855"/>
            <a:ext cx="9363740" cy="701725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42DE7-37DB-4EC0-93DD-B4CD3F5BD36B}" type="datetimeFigureOut">
              <a:rPr lang="es-ES" smtClean="0"/>
              <a:t>04/03/2022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2598-CE1B-4D6A-8374-A5D384204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557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42DE7-37DB-4EC0-93DD-B4CD3F5BD36B}" type="datetimeFigureOut">
              <a:rPr lang="es-ES" smtClean="0"/>
              <a:t>04/03/2022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2598-CE1B-4D6A-8374-A5D384204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943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02" y="2064351"/>
            <a:ext cx="12730996" cy="3444416"/>
          </a:xfrm>
        </p:spPr>
        <p:txBody>
          <a:bodyPr anchor="b"/>
          <a:lstStyle>
            <a:lvl1pPr>
              <a:defRPr sz="72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102" y="5541352"/>
            <a:ext cx="12730996" cy="1811337"/>
          </a:xfrm>
        </p:spPr>
        <p:txBody>
          <a:bodyPr/>
          <a:lstStyle>
            <a:lvl1pPr marL="0" indent="0">
              <a:buNone/>
              <a:defRPr sz="2898">
                <a:solidFill>
                  <a:schemeClr val="tx1">
                    <a:tint val="75000"/>
                  </a:schemeClr>
                </a:solidFill>
              </a:defRPr>
            </a:lvl1pPr>
            <a:lvl2pPr marL="552023" indent="0">
              <a:buNone/>
              <a:defRPr sz="2415">
                <a:solidFill>
                  <a:schemeClr val="tx1">
                    <a:tint val="75000"/>
                  </a:schemeClr>
                </a:solidFill>
              </a:defRPr>
            </a:lvl2pPr>
            <a:lvl3pPr marL="1104047" indent="0">
              <a:buNone/>
              <a:defRPr sz="2173">
                <a:solidFill>
                  <a:schemeClr val="tx1">
                    <a:tint val="75000"/>
                  </a:schemeClr>
                </a:solidFill>
              </a:defRPr>
            </a:lvl3pPr>
            <a:lvl4pPr marL="1656070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4pPr>
            <a:lvl5pPr marL="2208093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5pPr>
            <a:lvl6pPr marL="2760116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6pPr>
            <a:lvl7pPr marL="3312140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7pPr>
            <a:lvl8pPr marL="3864163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8pPr>
            <a:lvl9pPr marL="4416186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42DE7-37DB-4EC0-93DD-B4CD3F5BD36B}" type="datetimeFigureOut">
              <a:rPr lang="es-ES" smtClean="0"/>
              <a:t>04/03/2022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2598-CE1B-4D6A-8374-A5D384204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183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4790" y="2204273"/>
            <a:ext cx="6273244" cy="52538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72541" y="2204273"/>
            <a:ext cx="6273244" cy="52538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42DE7-37DB-4EC0-93DD-B4CD3F5BD36B}" type="datetimeFigureOut">
              <a:rPr lang="es-ES" smtClean="0"/>
              <a:t>04/03/2022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2598-CE1B-4D6A-8374-A5D384204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893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712" y="440855"/>
            <a:ext cx="12730996" cy="160049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712" y="2029849"/>
            <a:ext cx="6244415" cy="994797"/>
          </a:xfrm>
        </p:spPr>
        <p:txBody>
          <a:bodyPr anchor="b"/>
          <a:lstStyle>
            <a:lvl1pPr marL="0" indent="0">
              <a:buNone/>
              <a:defRPr sz="2898" b="1"/>
            </a:lvl1pPr>
            <a:lvl2pPr marL="552023" indent="0">
              <a:buNone/>
              <a:defRPr sz="2415" b="1"/>
            </a:lvl2pPr>
            <a:lvl3pPr marL="1104047" indent="0">
              <a:buNone/>
              <a:defRPr sz="2173" b="1"/>
            </a:lvl3pPr>
            <a:lvl4pPr marL="1656070" indent="0">
              <a:buNone/>
              <a:defRPr sz="1932" b="1"/>
            </a:lvl4pPr>
            <a:lvl5pPr marL="2208093" indent="0">
              <a:buNone/>
              <a:defRPr sz="1932" b="1"/>
            </a:lvl5pPr>
            <a:lvl6pPr marL="2760116" indent="0">
              <a:buNone/>
              <a:defRPr sz="1932" b="1"/>
            </a:lvl6pPr>
            <a:lvl7pPr marL="3312140" indent="0">
              <a:buNone/>
              <a:defRPr sz="1932" b="1"/>
            </a:lvl7pPr>
            <a:lvl8pPr marL="3864163" indent="0">
              <a:buNone/>
              <a:defRPr sz="1932" b="1"/>
            </a:lvl8pPr>
            <a:lvl9pPr marL="4416186" indent="0">
              <a:buNone/>
              <a:defRPr sz="1932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6712" y="3024646"/>
            <a:ext cx="6244415" cy="44487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72541" y="2029849"/>
            <a:ext cx="6275167" cy="994797"/>
          </a:xfrm>
        </p:spPr>
        <p:txBody>
          <a:bodyPr anchor="b"/>
          <a:lstStyle>
            <a:lvl1pPr marL="0" indent="0">
              <a:buNone/>
              <a:defRPr sz="2898" b="1"/>
            </a:lvl1pPr>
            <a:lvl2pPr marL="552023" indent="0">
              <a:buNone/>
              <a:defRPr sz="2415" b="1"/>
            </a:lvl2pPr>
            <a:lvl3pPr marL="1104047" indent="0">
              <a:buNone/>
              <a:defRPr sz="2173" b="1"/>
            </a:lvl3pPr>
            <a:lvl4pPr marL="1656070" indent="0">
              <a:buNone/>
              <a:defRPr sz="1932" b="1"/>
            </a:lvl4pPr>
            <a:lvl5pPr marL="2208093" indent="0">
              <a:buNone/>
              <a:defRPr sz="1932" b="1"/>
            </a:lvl5pPr>
            <a:lvl6pPr marL="2760116" indent="0">
              <a:buNone/>
              <a:defRPr sz="1932" b="1"/>
            </a:lvl6pPr>
            <a:lvl7pPr marL="3312140" indent="0">
              <a:buNone/>
              <a:defRPr sz="1932" b="1"/>
            </a:lvl7pPr>
            <a:lvl8pPr marL="3864163" indent="0">
              <a:buNone/>
              <a:defRPr sz="1932" b="1"/>
            </a:lvl8pPr>
            <a:lvl9pPr marL="4416186" indent="0">
              <a:buNone/>
              <a:defRPr sz="1932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72541" y="3024646"/>
            <a:ext cx="6275167" cy="44487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42DE7-37DB-4EC0-93DD-B4CD3F5BD36B}" type="datetimeFigureOut">
              <a:rPr lang="es-ES" smtClean="0"/>
              <a:t>04/03/2022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2598-CE1B-4D6A-8374-A5D384204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316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42DE7-37DB-4EC0-93DD-B4CD3F5BD36B}" type="datetimeFigureOut">
              <a:rPr lang="es-ES" smtClean="0"/>
              <a:t>04/03/2022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2598-CE1B-4D6A-8374-A5D384204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958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42DE7-37DB-4EC0-93DD-B4CD3F5BD36B}" type="datetimeFigureOut">
              <a:rPr lang="es-ES" smtClean="0"/>
              <a:t>04/03/2022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2598-CE1B-4D6A-8374-A5D384204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591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713" y="552027"/>
            <a:ext cx="4760669" cy="1932093"/>
          </a:xfrm>
        </p:spPr>
        <p:txBody>
          <a:bodyPr anchor="b"/>
          <a:lstStyle>
            <a:lvl1pPr>
              <a:defRPr sz="386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5167" y="1192225"/>
            <a:ext cx="7472541" cy="5884451"/>
          </a:xfrm>
        </p:spPr>
        <p:txBody>
          <a:bodyPr/>
          <a:lstStyle>
            <a:lvl1pPr>
              <a:defRPr sz="3864"/>
            </a:lvl1pPr>
            <a:lvl2pPr>
              <a:defRPr sz="3381"/>
            </a:lvl2pPr>
            <a:lvl3pPr>
              <a:defRPr sz="2898"/>
            </a:lvl3pPr>
            <a:lvl4pPr>
              <a:defRPr sz="2415"/>
            </a:lvl4pPr>
            <a:lvl5pPr>
              <a:defRPr sz="2415"/>
            </a:lvl5pPr>
            <a:lvl6pPr>
              <a:defRPr sz="2415"/>
            </a:lvl6pPr>
            <a:lvl7pPr>
              <a:defRPr sz="2415"/>
            </a:lvl7pPr>
            <a:lvl8pPr>
              <a:defRPr sz="2415"/>
            </a:lvl8pPr>
            <a:lvl9pPr>
              <a:defRPr sz="241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713" y="2484120"/>
            <a:ext cx="4760669" cy="4602140"/>
          </a:xfrm>
        </p:spPr>
        <p:txBody>
          <a:bodyPr/>
          <a:lstStyle>
            <a:lvl1pPr marL="0" indent="0">
              <a:buNone/>
              <a:defRPr sz="1932"/>
            </a:lvl1pPr>
            <a:lvl2pPr marL="552023" indent="0">
              <a:buNone/>
              <a:defRPr sz="1690"/>
            </a:lvl2pPr>
            <a:lvl3pPr marL="1104047" indent="0">
              <a:buNone/>
              <a:defRPr sz="1449"/>
            </a:lvl3pPr>
            <a:lvl4pPr marL="1656070" indent="0">
              <a:buNone/>
              <a:defRPr sz="1207"/>
            </a:lvl4pPr>
            <a:lvl5pPr marL="2208093" indent="0">
              <a:buNone/>
              <a:defRPr sz="1207"/>
            </a:lvl5pPr>
            <a:lvl6pPr marL="2760116" indent="0">
              <a:buNone/>
              <a:defRPr sz="1207"/>
            </a:lvl6pPr>
            <a:lvl7pPr marL="3312140" indent="0">
              <a:buNone/>
              <a:defRPr sz="1207"/>
            </a:lvl7pPr>
            <a:lvl8pPr marL="3864163" indent="0">
              <a:buNone/>
              <a:defRPr sz="1207"/>
            </a:lvl8pPr>
            <a:lvl9pPr marL="4416186" indent="0">
              <a:buNone/>
              <a:defRPr sz="120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42DE7-37DB-4EC0-93DD-B4CD3F5BD36B}" type="datetimeFigureOut">
              <a:rPr lang="es-ES" smtClean="0"/>
              <a:t>04/03/2022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2598-CE1B-4D6A-8374-A5D384204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2789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713" y="552027"/>
            <a:ext cx="4760669" cy="1932093"/>
          </a:xfrm>
        </p:spPr>
        <p:txBody>
          <a:bodyPr anchor="b"/>
          <a:lstStyle>
            <a:lvl1pPr>
              <a:defRPr sz="386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75167" y="1192225"/>
            <a:ext cx="7472541" cy="5884451"/>
          </a:xfrm>
        </p:spPr>
        <p:txBody>
          <a:bodyPr anchor="t"/>
          <a:lstStyle>
            <a:lvl1pPr marL="0" indent="0">
              <a:buNone/>
              <a:defRPr sz="3864"/>
            </a:lvl1pPr>
            <a:lvl2pPr marL="552023" indent="0">
              <a:buNone/>
              <a:defRPr sz="3381"/>
            </a:lvl2pPr>
            <a:lvl3pPr marL="1104047" indent="0">
              <a:buNone/>
              <a:defRPr sz="2898"/>
            </a:lvl3pPr>
            <a:lvl4pPr marL="1656070" indent="0">
              <a:buNone/>
              <a:defRPr sz="2415"/>
            </a:lvl4pPr>
            <a:lvl5pPr marL="2208093" indent="0">
              <a:buNone/>
              <a:defRPr sz="2415"/>
            </a:lvl5pPr>
            <a:lvl6pPr marL="2760116" indent="0">
              <a:buNone/>
              <a:defRPr sz="2415"/>
            </a:lvl6pPr>
            <a:lvl7pPr marL="3312140" indent="0">
              <a:buNone/>
              <a:defRPr sz="2415"/>
            </a:lvl7pPr>
            <a:lvl8pPr marL="3864163" indent="0">
              <a:buNone/>
              <a:defRPr sz="2415"/>
            </a:lvl8pPr>
            <a:lvl9pPr marL="4416186" indent="0">
              <a:buNone/>
              <a:defRPr sz="241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713" y="2484120"/>
            <a:ext cx="4760669" cy="4602140"/>
          </a:xfrm>
        </p:spPr>
        <p:txBody>
          <a:bodyPr/>
          <a:lstStyle>
            <a:lvl1pPr marL="0" indent="0">
              <a:buNone/>
              <a:defRPr sz="1932"/>
            </a:lvl1pPr>
            <a:lvl2pPr marL="552023" indent="0">
              <a:buNone/>
              <a:defRPr sz="1690"/>
            </a:lvl2pPr>
            <a:lvl3pPr marL="1104047" indent="0">
              <a:buNone/>
              <a:defRPr sz="1449"/>
            </a:lvl3pPr>
            <a:lvl4pPr marL="1656070" indent="0">
              <a:buNone/>
              <a:defRPr sz="1207"/>
            </a:lvl4pPr>
            <a:lvl5pPr marL="2208093" indent="0">
              <a:buNone/>
              <a:defRPr sz="1207"/>
            </a:lvl5pPr>
            <a:lvl6pPr marL="2760116" indent="0">
              <a:buNone/>
              <a:defRPr sz="1207"/>
            </a:lvl6pPr>
            <a:lvl7pPr marL="3312140" indent="0">
              <a:buNone/>
              <a:defRPr sz="1207"/>
            </a:lvl7pPr>
            <a:lvl8pPr marL="3864163" indent="0">
              <a:buNone/>
              <a:defRPr sz="1207"/>
            </a:lvl8pPr>
            <a:lvl9pPr marL="4416186" indent="0">
              <a:buNone/>
              <a:defRPr sz="120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42DE7-37DB-4EC0-93DD-B4CD3F5BD36B}" type="datetimeFigureOut">
              <a:rPr lang="es-ES" smtClean="0"/>
              <a:t>04/03/2022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2598-CE1B-4D6A-8374-A5D384204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734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4790" y="440855"/>
            <a:ext cx="12730996" cy="1600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4790" y="2204273"/>
            <a:ext cx="12730996" cy="5253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4790" y="7674704"/>
            <a:ext cx="3321129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42DE7-37DB-4EC0-93DD-B4CD3F5BD36B}" type="datetimeFigureOut">
              <a:rPr lang="es-ES" smtClean="0"/>
              <a:t>04/03/2022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89441" y="7674704"/>
            <a:ext cx="4981694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24656" y="7674704"/>
            <a:ext cx="3321129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2598-CE1B-4D6A-8374-A5D384204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9572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04047" rtl="0" eaLnBrk="1" latinLnBrk="0" hangingPunct="1">
        <a:lnSpc>
          <a:spcPct val="90000"/>
        </a:lnSpc>
        <a:spcBef>
          <a:spcPct val="0"/>
        </a:spcBef>
        <a:buNone/>
        <a:defRPr sz="53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012" indent="-276012" algn="l" defTabSz="1104047" rtl="0" eaLnBrk="1" latinLnBrk="0" hangingPunct="1">
        <a:lnSpc>
          <a:spcPct val="90000"/>
        </a:lnSpc>
        <a:spcBef>
          <a:spcPts val="1207"/>
        </a:spcBef>
        <a:buFont typeface="Arial" panose="020B0604020202020204" pitchFamily="34" charset="0"/>
        <a:buChar char="•"/>
        <a:defRPr sz="3381" kern="1200">
          <a:solidFill>
            <a:schemeClr val="tx1"/>
          </a:solidFill>
          <a:latin typeface="+mn-lt"/>
          <a:ea typeface="+mn-ea"/>
          <a:cs typeface="+mn-cs"/>
        </a:defRPr>
      </a:lvl1pPr>
      <a:lvl2pPr marL="828035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898" kern="1200">
          <a:solidFill>
            <a:schemeClr val="tx1"/>
          </a:solidFill>
          <a:latin typeface="+mn-lt"/>
          <a:ea typeface="+mn-ea"/>
          <a:cs typeface="+mn-cs"/>
        </a:defRPr>
      </a:lvl2pPr>
      <a:lvl3pPr marL="1380058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415" kern="1200">
          <a:solidFill>
            <a:schemeClr val="tx1"/>
          </a:solidFill>
          <a:latin typeface="+mn-lt"/>
          <a:ea typeface="+mn-ea"/>
          <a:cs typeface="+mn-cs"/>
        </a:defRPr>
      </a:lvl3pPr>
      <a:lvl4pPr marL="1932081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173" kern="1200">
          <a:solidFill>
            <a:schemeClr val="tx1"/>
          </a:solidFill>
          <a:latin typeface="+mn-lt"/>
          <a:ea typeface="+mn-ea"/>
          <a:cs typeface="+mn-cs"/>
        </a:defRPr>
      </a:lvl4pPr>
      <a:lvl5pPr marL="2484105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173" kern="1200">
          <a:solidFill>
            <a:schemeClr val="tx1"/>
          </a:solidFill>
          <a:latin typeface="+mn-lt"/>
          <a:ea typeface="+mn-ea"/>
          <a:cs typeface="+mn-cs"/>
        </a:defRPr>
      </a:lvl5pPr>
      <a:lvl6pPr marL="3036128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173" kern="1200">
          <a:solidFill>
            <a:schemeClr val="tx1"/>
          </a:solidFill>
          <a:latin typeface="+mn-lt"/>
          <a:ea typeface="+mn-ea"/>
          <a:cs typeface="+mn-cs"/>
        </a:defRPr>
      </a:lvl6pPr>
      <a:lvl7pPr marL="3588151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173" kern="1200">
          <a:solidFill>
            <a:schemeClr val="tx1"/>
          </a:solidFill>
          <a:latin typeface="+mn-lt"/>
          <a:ea typeface="+mn-ea"/>
          <a:cs typeface="+mn-cs"/>
        </a:defRPr>
      </a:lvl7pPr>
      <a:lvl8pPr marL="4140175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173" kern="1200">
          <a:solidFill>
            <a:schemeClr val="tx1"/>
          </a:solidFill>
          <a:latin typeface="+mn-lt"/>
          <a:ea typeface="+mn-ea"/>
          <a:cs typeface="+mn-cs"/>
        </a:defRPr>
      </a:lvl8pPr>
      <a:lvl9pPr marL="4692198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1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1pPr>
      <a:lvl2pPr marL="552023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2pPr>
      <a:lvl3pPr marL="1104047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3pPr>
      <a:lvl4pPr marL="1656070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4pPr>
      <a:lvl5pPr marL="2208093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5pPr>
      <a:lvl6pPr marL="2760116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6pPr>
      <a:lvl7pPr marL="3312140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7pPr>
      <a:lvl8pPr marL="3864163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8pPr>
      <a:lvl9pPr marL="4416186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Conector recto 92"/>
          <p:cNvCxnSpPr/>
          <p:nvPr/>
        </p:nvCxnSpPr>
        <p:spPr>
          <a:xfrm flipV="1">
            <a:off x="8699348" y="5351931"/>
            <a:ext cx="804652" cy="4948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redondeado 1"/>
          <p:cNvSpPr/>
          <p:nvPr/>
        </p:nvSpPr>
        <p:spPr>
          <a:xfrm>
            <a:off x="10224000" y="2557548"/>
            <a:ext cx="1512000" cy="590400"/>
          </a:xfrm>
          <a:prstGeom prst="roundRect">
            <a:avLst/>
          </a:prstGeom>
          <a:noFill/>
          <a:ln w="2540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100" dirty="0" err="1">
                <a:solidFill>
                  <a:srgbClr val="70AD47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Subdirecció</a:t>
            </a:r>
            <a:r>
              <a:rPr lang="es-ES" sz="1100" dirty="0">
                <a:solidFill>
                  <a:srgbClr val="70AD47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Adjunta de </a:t>
            </a:r>
            <a:r>
              <a:rPr lang="es-ES" sz="1100" dirty="0" err="1">
                <a:solidFill>
                  <a:srgbClr val="70AD47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Mobilitat</a:t>
            </a:r>
            <a:endParaRPr lang="es-ES" sz="1100" dirty="0">
              <a:solidFill>
                <a:srgbClr val="70AD47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1" name="Rectángulo redondeado 80"/>
          <p:cNvSpPr/>
          <p:nvPr/>
        </p:nvSpPr>
        <p:spPr>
          <a:xfrm>
            <a:off x="413788" y="3924000"/>
            <a:ext cx="1440000" cy="5904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Àrea</a:t>
            </a:r>
            <a:r>
              <a:rPr lang="es-ES" sz="1050" dirty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Econòmica</a:t>
            </a:r>
            <a:r>
              <a:rPr lang="es-ES" sz="1050" dirty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Financera</a:t>
            </a:r>
            <a:endParaRPr lang="es-ES" sz="1050" dirty="0">
              <a:solidFill>
                <a:srgbClr val="FFC000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3" name="Rectángulo redondeado 82"/>
          <p:cNvSpPr/>
          <p:nvPr/>
        </p:nvSpPr>
        <p:spPr>
          <a:xfrm>
            <a:off x="3935004" y="3924000"/>
            <a:ext cx="1440000" cy="5904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Àrea</a:t>
            </a:r>
            <a:r>
              <a:rPr lang="es-ES" sz="1050" dirty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Manteniments</a:t>
            </a:r>
            <a:endParaRPr lang="es-ES" sz="1050" dirty="0">
              <a:solidFill>
                <a:srgbClr val="FFC000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5" name="Rectángulo redondeado 84"/>
          <p:cNvSpPr/>
          <p:nvPr/>
        </p:nvSpPr>
        <p:spPr>
          <a:xfrm>
            <a:off x="5506405" y="3924000"/>
            <a:ext cx="1440000" cy="5904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Àrea</a:t>
            </a:r>
            <a:r>
              <a:rPr lang="es-ES" sz="1050" dirty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Projectes</a:t>
            </a:r>
            <a:r>
              <a:rPr lang="es-ES" sz="1050" dirty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</a:t>
            </a:r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Innovació</a:t>
            </a:r>
            <a:endParaRPr lang="es-ES" sz="1050" dirty="0">
              <a:solidFill>
                <a:srgbClr val="FFC000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7" name="Rectángulo redondeado 86"/>
          <p:cNvSpPr/>
          <p:nvPr/>
        </p:nvSpPr>
        <p:spPr>
          <a:xfrm>
            <a:off x="7560000" y="3924000"/>
            <a:ext cx="1440000" cy="5904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Àrea</a:t>
            </a:r>
            <a:r>
              <a:rPr lang="es-ES" sz="1050" dirty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Seguretat</a:t>
            </a:r>
            <a:r>
              <a:rPr lang="es-ES" sz="1050" dirty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Circulació</a:t>
            </a:r>
            <a:endParaRPr lang="es-ES" sz="1050" dirty="0">
              <a:solidFill>
                <a:srgbClr val="FFC000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8" name="Rectángulo redondeado 87"/>
          <p:cNvSpPr/>
          <p:nvPr/>
        </p:nvSpPr>
        <p:spPr>
          <a:xfrm>
            <a:off x="9360000" y="3924000"/>
            <a:ext cx="1440000" cy="5904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Àrea</a:t>
            </a:r>
            <a:r>
              <a:rPr lang="es-ES" sz="1050" dirty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d’Operacions</a:t>
            </a:r>
            <a:endParaRPr lang="es-ES" sz="1050" dirty="0">
              <a:solidFill>
                <a:srgbClr val="FFC000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1" name="Rectángulo redondeado 90"/>
          <p:cNvSpPr/>
          <p:nvPr/>
        </p:nvSpPr>
        <p:spPr>
          <a:xfrm>
            <a:off x="11160000" y="3924000"/>
            <a:ext cx="1440000" cy="5904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Àrea</a:t>
            </a:r>
            <a:r>
              <a:rPr lang="es-ES" sz="1050" dirty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Clients</a:t>
            </a:r>
            <a:r>
              <a:rPr lang="es-ES" sz="1050" dirty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</a:t>
            </a:r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Serveis</a:t>
            </a:r>
            <a:endParaRPr lang="es-ES" sz="1050" dirty="0">
              <a:solidFill>
                <a:srgbClr val="FFC000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4" name="Rectángulo redondeado 93"/>
          <p:cNvSpPr/>
          <p:nvPr/>
        </p:nvSpPr>
        <p:spPr>
          <a:xfrm>
            <a:off x="12960000" y="3924000"/>
            <a:ext cx="1440000" cy="5904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Àrea</a:t>
            </a:r>
            <a:r>
              <a:rPr lang="es-ES" sz="1050" dirty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Recursos </a:t>
            </a:r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Humans</a:t>
            </a:r>
            <a:endParaRPr lang="es-ES" sz="1050" dirty="0">
              <a:solidFill>
                <a:srgbClr val="FFC000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6" name="Rectángulo redondeado 95"/>
          <p:cNvSpPr/>
          <p:nvPr/>
        </p:nvSpPr>
        <p:spPr>
          <a:xfrm>
            <a:off x="6624000" y="1099089"/>
            <a:ext cx="1512000" cy="590400"/>
          </a:xfrm>
          <a:prstGeom prst="round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100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Direcció </a:t>
            </a:r>
            <a:r>
              <a:rPr lang="es-ES" sz="1100" b="1" dirty="0" err="1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Gerència</a:t>
            </a:r>
            <a:endParaRPr lang="es-ES" sz="1100" b="1" dirty="0">
              <a:solidFill>
                <a:schemeClr val="accent5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7" name="Rectángulo redondeado 96"/>
          <p:cNvSpPr/>
          <p:nvPr/>
        </p:nvSpPr>
        <p:spPr>
          <a:xfrm>
            <a:off x="4234230" y="2557549"/>
            <a:ext cx="1512000" cy="590400"/>
          </a:xfrm>
          <a:prstGeom prst="roundRect">
            <a:avLst/>
          </a:prstGeom>
          <a:noFill/>
          <a:ln w="2540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100" dirty="0" err="1">
                <a:solidFill>
                  <a:srgbClr val="70AD47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Subdirecció</a:t>
            </a:r>
            <a:r>
              <a:rPr lang="es-ES" sz="1100" dirty="0">
                <a:solidFill>
                  <a:srgbClr val="70AD47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Adjunta </a:t>
            </a:r>
            <a:r>
              <a:rPr lang="es-ES" sz="1100" dirty="0" err="1">
                <a:solidFill>
                  <a:srgbClr val="70AD47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d’Infraestructures</a:t>
            </a:r>
            <a:endParaRPr lang="es-ES" sz="1100" dirty="0">
              <a:solidFill>
                <a:srgbClr val="70AD47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8" name="Rectángulo redondeado 97"/>
          <p:cNvSpPr/>
          <p:nvPr/>
        </p:nvSpPr>
        <p:spPr>
          <a:xfrm>
            <a:off x="12924000" y="2077105"/>
            <a:ext cx="1512000" cy="590400"/>
          </a:xfrm>
          <a:prstGeom prst="roundRect">
            <a:avLst/>
          </a:prstGeom>
          <a:noFill/>
          <a:ln w="254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000" dirty="0">
                <a:solidFill>
                  <a:srgbClr val="ED7D31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Direcció de </a:t>
            </a:r>
            <a:r>
              <a:rPr lang="es-ES" sz="1000" dirty="0" err="1">
                <a:solidFill>
                  <a:srgbClr val="ED7D31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</a:t>
            </a:r>
            <a:r>
              <a:rPr lang="es-ES" sz="1000" dirty="0">
                <a:solidFill>
                  <a:srgbClr val="ED7D31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Persones i </a:t>
            </a:r>
            <a:r>
              <a:rPr lang="es-ES" sz="1000" dirty="0" err="1">
                <a:solidFill>
                  <a:srgbClr val="ED7D31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Talent</a:t>
            </a:r>
            <a:endParaRPr lang="es-ES" sz="1000" dirty="0">
              <a:solidFill>
                <a:srgbClr val="ED7D31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9" name="Rectángulo redondeado 98"/>
          <p:cNvSpPr/>
          <p:nvPr/>
        </p:nvSpPr>
        <p:spPr>
          <a:xfrm>
            <a:off x="6248433" y="2077106"/>
            <a:ext cx="1512000" cy="590400"/>
          </a:xfrm>
          <a:prstGeom prst="roundRect">
            <a:avLst/>
          </a:prstGeom>
          <a:noFill/>
          <a:ln w="254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050" dirty="0">
                <a:solidFill>
                  <a:srgbClr val="ED7D31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Direcció de </a:t>
            </a:r>
            <a:r>
              <a:rPr lang="es-ES" sz="1050" dirty="0" err="1">
                <a:solidFill>
                  <a:srgbClr val="ED7D31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Coordinació</a:t>
            </a:r>
            <a:r>
              <a:rPr lang="es-ES" sz="1050" dirty="0">
                <a:solidFill>
                  <a:srgbClr val="ED7D31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Territorial</a:t>
            </a:r>
          </a:p>
        </p:txBody>
      </p:sp>
      <p:sp>
        <p:nvSpPr>
          <p:cNvPr id="100" name="Rectángulo redondeado 99"/>
          <p:cNvSpPr/>
          <p:nvPr/>
        </p:nvSpPr>
        <p:spPr>
          <a:xfrm>
            <a:off x="377788" y="2077106"/>
            <a:ext cx="1512000" cy="590400"/>
          </a:xfrm>
          <a:prstGeom prst="roundRect">
            <a:avLst/>
          </a:prstGeom>
          <a:noFill/>
          <a:ln w="254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050" dirty="0">
                <a:solidFill>
                  <a:srgbClr val="ED7D31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Direcció de </a:t>
            </a:r>
            <a:r>
              <a:rPr lang="es-ES" sz="1050" dirty="0" err="1">
                <a:solidFill>
                  <a:srgbClr val="ED7D31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</a:t>
            </a:r>
            <a:r>
              <a:rPr lang="es-ES" sz="1050" dirty="0">
                <a:solidFill>
                  <a:srgbClr val="ED7D31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Jurídica </a:t>
            </a:r>
            <a:r>
              <a:rPr lang="es-ES" sz="1050" dirty="0" err="1">
                <a:solidFill>
                  <a:srgbClr val="ED7D31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Econòmica</a:t>
            </a:r>
            <a:endParaRPr lang="es-ES" sz="1050" dirty="0">
              <a:solidFill>
                <a:srgbClr val="ED7D31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557788" y="5011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Finances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5" name="Rectángulo redondeado 114"/>
          <p:cNvSpPr/>
          <p:nvPr/>
        </p:nvSpPr>
        <p:spPr>
          <a:xfrm>
            <a:off x="557788" y="7108113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Serveis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Jurídics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</a:t>
            </a:r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Patrimoni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7" name="Rectángulo redondeado 116"/>
          <p:cNvSpPr/>
          <p:nvPr/>
        </p:nvSpPr>
        <p:spPr>
          <a:xfrm>
            <a:off x="557788" y="6456113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Contractació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Compres</a:t>
            </a:r>
          </a:p>
        </p:txBody>
      </p:sp>
      <p:sp>
        <p:nvSpPr>
          <p:cNvPr id="119" name="Rectángulo redondeado 118"/>
          <p:cNvSpPr/>
          <p:nvPr/>
        </p:nvSpPr>
        <p:spPr>
          <a:xfrm>
            <a:off x="557788" y="5663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0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Administració</a:t>
            </a:r>
            <a:r>
              <a:rPr lang="es-ES" sz="90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Control i Logística</a:t>
            </a:r>
          </a:p>
        </p:txBody>
      </p:sp>
      <p:sp>
        <p:nvSpPr>
          <p:cNvPr id="134" name="Rectángulo redondeado 133"/>
          <p:cNvSpPr/>
          <p:nvPr/>
        </p:nvSpPr>
        <p:spPr>
          <a:xfrm>
            <a:off x="2244154" y="5024281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Tallers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8" name="Rectángulo redondeado 137"/>
          <p:cNvSpPr/>
          <p:nvPr/>
        </p:nvSpPr>
        <p:spPr>
          <a:xfrm>
            <a:off x="4079004" y="501864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Senyalització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</a:t>
            </a:r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Comunicacions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9" name="Rectángulo redondeado 138"/>
          <p:cNvSpPr/>
          <p:nvPr/>
        </p:nvSpPr>
        <p:spPr>
          <a:xfrm>
            <a:off x="5650405" y="5011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Tècnica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Alacant i </a:t>
            </a:r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Projectes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0" name="Rectángulo redondeado 139"/>
          <p:cNvSpPr/>
          <p:nvPr/>
        </p:nvSpPr>
        <p:spPr>
          <a:xfrm>
            <a:off x="4076548" y="6962441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Equipament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Arquitectura</a:t>
            </a:r>
          </a:p>
        </p:txBody>
      </p:sp>
      <p:sp>
        <p:nvSpPr>
          <p:cNvPr id="141" name="Rectángulo redondeado 140"/>
          <p:cNvSpPr/>
          <p:nvPr/>
        </p:nvSpPr>
        <p:spPr>
          <a:xfrm>
            <a:off x="4076548" y="6321643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0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Via</a:t>
            </a:r>
            <a:r>
              <a:rPr lang="es-ES" sz="90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</a:t>
            </a:r>
            <a:r>
              <a:rPr lang="es-ES" sz="80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Infraestructures</a:t>
            </a:r>
            <a:endParaRPr lang="es-ES" sz="80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2" name="Rectángulo redondeado 141"/>
          <p:cNvSpPr/>
          <p:nvPr/>
        </p:nvSpPr>
        <p:spPr>
          <a:xfrm>
            <a:off x="5650405" y="6315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0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Transformació</a:t>
            </a:r>
            <a:r>
              <a:rPr lang="es-ES" sz="90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Digital</a:t>
            </a:r>
          </a:p>
        </p:txBody>
      </p:sp>
      <p:sp>
        <p:nvSpPr>
          <p:cNvPr id="143" name="Rectángulo redondeado 142"/>
          <p:cNvSpPr/>
          <p:nvPr/>
        </p:nvSpPr>
        <p:spPr>
          <a:xfrm>
            <a:off x="5650405" y="5663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Sistemes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4" name="Rectángulo redondeado 143"/>
          <p:cNvSpPr/>
          <p:nvPr/>
        </p:nvSpPr>
        <p:spPr>
          <a:xfrm>
            <a:off x="9504000" y="5011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Operacions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lvl="0" algn="ctr"/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TRAM </a:t>
            </a:r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d’Alacant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5" name="Rectángulo redondeado 144"/>
          <p:cNvSpPr/>
          <p:nvPr/>
        </p:nvSpPr>
        <p:spPr>
          <a:xfrm>
            <a:off x="9504000" y="6315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Tramvia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ctr"/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Metrovalencia</a:t>
            </a:r>
          </a:p>
        </p:txBody>
      </p:sp>
      <p:sp>
        <p:nvSpPr>
          <p:cNvPr id="146" name="Rectángulo redondeado 145"/>
          <p:cNvSpPr/>
          <p:nvPr/>
        </p:nvSpPr>
        <p:spPr>
          <a:xfrm>
            <a:off x="9504000" y="6967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Lloc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Comandament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Metrovalencia</a:t>
            </a:r>
          </a:p>
        </p:txBody>
      </p:sp>
      <p:sp>
        <p:nvSpPr>
          <p:cNvPr id="147" name="Rectángulo redondeado 146"/>
          <p:cNvSpPr/>
          <p:nvPr/>
        </p:nvSpPr>
        <p:spPr>
          <a:xfrm>
            <a:off x="9504000" y="5663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Metro i </a:t>
            </a:r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Rodalia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Metrovalencia</a:t>
            </a:r>
          </a:p>
        </p:txBody>
      </p:sp>
      <p:sp>
        <p:nvSpPr>
          <p:cNvPr id="148" name="Rectángulo redondeado 147"/>
          <p:cNvSpPr/>
          <p:nvPr/>
        </p:nvSpPr>
        <p:spPr>
          <a:xfrm>
            <a:off x="11304000" y="5011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Serveis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al </a:t>
            </a:r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Client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9" name="Rectángulo redondeado 148"/>
          <p:cNvSpPr/>
          <p:nvPr/>
        </p:nvSpPr>
        <p:spPr>
          <a:xfrm>
            <a:off x="11304000" y="6315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Qualitat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</a:t>
            </a:r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Accessibilitat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0" name="Rectángulo redondeado 149"/>
          <p:cNvSpPr/>
          <p:nvPr/>
        </p:nvSpPr>
        <p:spPr>
          <a:xfrm>
            <a:off x="11304000" y="6967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Seguretat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</a:t>
            </a:r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Protecció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Civil</a:t>
            </a:r>
          </a:p>
        </p:txBody>
      </p:sp>
      <p:sp>
        <p:nvSpPr>
          <p:cNvPr id="151" name="Rectángulo redondeado 150"/>
          <p:cNvSpPr/>
          <p:nvPr/>
        </p:nvSpPr>
        <p:spPr>
          <a:xfrm>
            <a:off x="11304000" y="5663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Comunicació</a:t>
            </a:r>
          </a:p>
        </p:txBody>
      </p:sp>
      <p:sp>
        <p:nvSpPr>
          <p:cNvPr id="152" name="Rectángulo redondeado 151"/>
          <p:cNvSpPr/>
          <p:nvPr/>
        </p:nvSpPr>
        <p:spPr>
          <a:xfrm>
            <a:off x="13104000" y="5011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Relacions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Laborals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3" name="Rectángulo redondeado 152"/>
          <p:cNvSpPr/>
          <p:nvPr/>
        </p:nvSpPr>
        <p:spPr>
          <a:xfrm>
            <a:off x="13104000" y="6967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Formació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4" name="Rectángulo redondeado 153"/>
          <p:cNvSpPr/>
          <p:nvPr/>
        </p:nvSpPr>
        <p:spPr>
          <a:xfrm>
            <a:off x="13104000" y="5663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Administració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Personal</a:t>
            </a:r>
          </a:p>
        </p:txBody>
      </p:sp>
      <p:sp>
        <p:nvSpPr>
          <p:cNvPr id="76" name="Rectángulo redondeado 75"/>
          <p:cNvSpPr/>
          <p:nvPr/>
        </p:nvSpPr>
        <p:spPr>
          <a:xfrm>
            <a:off x="13104000" y="6315099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Organització</a:t>
            </a:r>
            <a:r>
              <a:rPr lang="es-ES" sz="95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Plantilla i </a:t>
            </a:r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Selecció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2" name="Rectángulo redondeado 121"/>
          <p:cNvSpPr/>
          <p:nvPr/>
        </p:nvSpPr>
        <p:spPr>
          <a:xfrm>
            <a:off x="4079004" y="5669643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Electrificació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7" name="Rectángulo redondeado 76"/>
          <p:cNvSpPr/>
          <p:nvPr/>
        </p:nvSpPr>
        <p:spPr>
          <a:xfrm>
            <a:off x="7547348" y="5011098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0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</a:t>
            </a:r>
            <a:r>
              <a:rPr lang="es-ES" sz="900" dirty="0" smtClean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s-ES" sz="900" dirty="0" err="1" smtClean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Tècnica</a:t>
            </a:r>
            <a:r>
              <a:rPr lang="es-ES" sz="900" dirty="0" smtClean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70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Interdepartamental</a:t>
            </a:r>
          </a:p>
        </p:txBody>
      </p:sp>
      <p:cxnSp>
        <p:nvCxnSpPr>
          <p:cNvPr id="67" name="Conector angular 66"/>
          <p:cNvCxnSpPr/>
          <p:nvPr/>
        </p:nvCxnSpPr>
        <p:spPr>
          <a:xfrm rot="5400000">
            <a:off x="4063086" y="-1239809"/>
            <a:ext cx="387617" cy="6246212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>
            <a:stCxn id="96" idx="2"/>
            <a:endCxn id="99" idx="0"/>
          </p:cNvCxnSpPr>
          <p:nvPr/>
        </p:nvCxnSpPr>
        <p:spPr>
          <a:xfrm rot="5400000">
            <a:off x="6998409" y="1695514"/>
            <a:ext cx="387617" cy="375567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r 74"/>
          <p:cNvCxnSpPr/>
          <p:nvPr/>
        </p:nvCxnSpPr>
        <p:spPr>
          <a:xfrm rot="5400000">
            <a:off x="5751085" y="950707"/>
            <a:ext cx="868060" cy="2389770"/>
          </a:xfrm>
          <a:prstGeom prst="bentConnector3">
            <a:avLst>
              <a:gd name="adj1" fmla="val 20567"/>
            </a:avLst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angular 79"/>
          <p:cNvCxnSpPr>
            <a:stCxn id="96" idx="2"/>
            <a:endCxn id="98" idx="0"/>
          </p:cNvCxnSpPr>
          <p:nvPr/>
        </p:nvCxnSpPr>
        <p:spPr>
          <a:xfrm rot="16200000" flipH="1">
            <a:off x="10336192" y="-1266703"/>
            <a:ext cx="387616" cy="6300000"/>
          </a:xfrm>
          <a:prstGeom prst="bentConnector3">
            <a:avLst>
              <a:gd name="adj1" fmla="val 49978"/>
            </a:avLst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angular 83"/>
          <p:cNvCxnSpPr>
            <a:stCxn id="96" idx="2"/>
            <a:endCxn id="2" idx="0"/>
          </p:cNvCxnSpPr>
          <p:nvPr/>
        </p:nvCxnSpPr>
        <p:spPr>
          <a:xfrm rot="16200000" flipH="1">
            <a:off x="8745971" y="323518"/>
            <a:ext cx="868059" cy="3600000"/>
          </a:xfrm>
          <a:prstGeom prst="bentConnector3">
            <a:avLst>
              <a:gd name="adj1" fmla="val 22116"/>
            </a:avLst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angular 91"/>
          <p:cNvCxnSpPr/>
          <p:nvPr/>
        </p:nvCxnSpPr>
        <p:spPr>
          <a:xfrm rot="16200000" flipH="1">
            <a:off x="6712745" y="2348118"/>
            <a:ext cx="2234511" cy="900000"/>
          </a:xfrm>
          <a:prstGeom prst="bentConnector3">
            <a:avLst>
              <a:gd name="adj1" fmla="val 9078"/>
            </a:avLst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angular 3"/>
          <p:cNvCxnSpPr/>
          <p:nvPr/>
        </p:nvCxnSpPr>
        <p:spPr>
          <a:xfrm rot="16200000" flipH="1">
            <a:off x="5211666" y="2930412"/>
            <a:ext cx="776051" cy="1236175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angular 5"/>
          <p:cNvCxnSpPr/>
          <p:nvPr/>
        </p:nvCxnSpPr>
        <p:spPr>
          <a:xfrm rot="5400000">
            <a:off x="4422066" y="3380887"/>
            <a:ext cx="776051" cy="335226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angular 8"/>
          <p:cNvCxnSpPr>
            <a:stCxn id="2" idx="2"/>
            <a:endCxn id="88" idx="0"/>
          </p:cNvCxnSpPr>
          <p:nvPr/>
        </p:nvCxnSpPr>
        <p:spPr>
          <a:xfrm rot="5400000">
            <a:off x="10141974" y="3085974"/>
            <a:ext cx="776052" cy="900000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r 10"/>
          <p:cNvCxnSpPr>
            <a:stCxn id="2" idx="2"/>
            <a:endCxn id="91" idx="0"/>
          </p:cNvCxnSpPr>
          <p:nvPr/>
        </p:nvCxnSpPr>
        <p:spPr>
          <a:xfrm rot="16200000" flipH="1">
            <a:off x="11041974" y="3085974"/>
            <a:ext cx="776052" cy="900000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>
            <a:stCxn id="98" idx="2"/>
            <a:endCxn id="94" idx="0"/>
          </p:cNvCxnSpPr>
          <p:nvPr/>
        </p:nvCxnSpPr>
        <p:spPr>
          <a:xfrm>
            <a:off x="13680000" y="2667505"/>
            <a:ext cx="0" cy="1256495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angular 14"/>
          <p:cNvCxnSpPr>
            <a:stCxn id="94" idx="3"/>
            <a:endCxn id="152" idx="3"/>
          </p:cNvCxnSpPr>
          <p:nvPr/>
        </p:nvCxnSpPr>
        <p:spPr>
          <a:xfrm flipH="1">
            <a:off x="14256000" y="4219200"/>
            <a:ext cx="144000" cy="1027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r 16"/>
          <p:cNvCxnSpPr>
            <a:stCxn id="94" idx="3"/>
            <a:endCxn id="154" idx="3"/>
          </p:cNvCxnSpPr>
          <p:nvPr/>
        </p:nvCxnSpPr>
        <p:spPr>
          <a:xfrm flipH="1">
            <a:off x="14256000" y="4219200"/>
            <a:ext cx="144000" cy="1679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angular 18"/>
          <p:cNvCxnSpPr>
            <a:stCxn id="94" idx="3"/>
            <a:endCxn id="76" idx="3"/>
          </p:cNvCxnSpPr>
          <p:nvPr/>
        </p:nvCxnSpPr>
        <p:spPr>
          <a:xfrm flipH="1">
            <a:off x="14256000" y="4219200"/>
            <a:ext cx="144000" cy="2331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stCxn id="94" idx="3"/>
            <a:endCxn id="153" idx="3"/>
          </p:cNvCxnSpPr>
          <p:nvPr/>
        </p:nvCxnSpPr>
        <p:spPr>
          <a:xfrm flipH="1">
            <a:off x="14256000" y="4219200"/>
            <a:ext cx="144000" cy="2983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r 24"/>
          <p:cNvCxnSpPr>
            <a:stCxn id="91" idx="3"/>
            <a:endCxn id="148" idx="3"/>
          </p:cNvCxnSpPr>
          <p:nvPr/>
        </p:nvCxnSpPr>
        <p:spPr>
          <a:xfrm flipH="1">
            <a:off x="12456000" y="4219200"/>
            <a:ext cx="144000" cy="1027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angular 26"/>
          <p:cNvCxnSpPr>
            <a:stCxn id="91" idx="3"/>
            <a:endCxn id="151" idx="3"/>
          </p:cNvCxnSpPr>
          <p:nvPr/>
        </p:nvCxnSpPr>
        <p:spPr>
          <a:xfrm flipH="1">
            <a:off x="12456000" y="4219200"/>
            <a:ext cx="144000" cy="1679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angular 29"/>
          <p:cNvCxnSpPr>
            <a:stCxn id="91" idx="3"/>
            <a:endCxn id="149" idx="3"/>
          </p:cNvCxnSpPr>
          <p:nvPr/>
        </p:nvCxnSpPr>
        <p:spPr>
          <a:xfrm flipH="1">
            <a:off x="12456000" y="4219200"/>
            <a:ext cx="144000" cy="2331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angular 63"/>
          <p:cNvCxnSpPr>
            <a:stCxn id="91" idx="3"/>
            <a:endCxn id="150" idx="3"/>
          </p:cNvCxnSpPr>
          <p:nvPr/>
        </p:nvCxnSpPr>
        <p:spPr>
          <a:xfrm flipH="1">
            <a:off x="12456000" y="4219200"/>
            <a:ext cx="144000" cy="2983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angular 65"/>
          <p:cNvCxnSpPr>
            <a:stCxn id="88" idx="1"/>
            <a:endCxn id="144" idx="1"/>
          </p:cNvCxnSpPr>
          <p:nvPr/>
        </p:nvCxnSpPr>
        <p:spPr>
          <a:xfrm rot="10800000" flipH="1" flipV="1">
            <a:off x="9360000" y="4219199"/>
            <a:ext cx="144000" cy="1027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angular 71"/>
          <p:cNvCxnSpPr>
            <a:stCxn id="88" idx="1"/>
            <a:endCxn id="147" idx="1"/>
          </p:cNvCxnSpPr>
          <p:nvPr/>
        </p:nvCxnSpPr>
        <p:spPr>
          <a:xfrm rot="10800000" flipH="1" flipV="1">
            <a:off x="9360000" y="4219199"/>
            <a:ext cx="144000" cy="1679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angular 73"/>
          <p:cNvCxnSpPr>
            <a:stCxn id="88" idx="1"/>
            <a:endCxn id="145" idx="1"/>
          </p:cNvCxnSpPr>
          <p:nvPr/>
        </p:nvCxnSpPr>
        <p:spPr>
          <a:xfrm rot="10800000" flipH="1" flipV="1">
            <a:off x="9360000" y="4219199"/>
            <a:ext cx="144000" cy="2331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88" idx="1"/>
            <a:endCxn id="146" idx="1"/>
          </p:cNvCxnSpPr>
          <p:nvPr/>
        </p:nvCxnSpPr>
        <p:spPr>
          <a:xfrm rot="10800000" flipH="1" flipV="1">
            <a:off x="9360000" y="4219199"/>
            <a:ext cx="144000" cy="2983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angular 85"/>
          <p:cNvCxnSpPr>
            <a:stCxn id="85" idx="3"/>
            <a:endCxn id="139" idx="3"/>
          </p:cNvCxnSpPr>
          <p:nvPr/>
        </p:nvCxnSpPr>
        <p:spPr>
          <a:xfrm flipH="1">
            <a:off x="6802405" y="4219200"/>
            <a:ext cx="144000" cy="1027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angular 89"/>
          <p:cNvCxnSpPr>
            <a:stCxn id="85" idx="3"/>
            <a:endCxn id="143" idx="3"/>
          </p:cNvCxnSpPr>
          <p:nvPr/>
        </p:nvCxnSpPr>
        <p:spPr>
          <a:xfrm flipH="1">
            <a:off x="6802405" y="4219200"/>
            <a:ext cx="144000" cy="1679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angular 100"/>
          <p:cNvCxnSpPr>
            <a:stCxn id="85" idx="3"/>
            <a:endCxn id="142" idx="3"/>
          </p:cNvCxnSpPr>
          <p:nvPr/>
        </p:nvCxnSpPr>
        <p:spPr>
          <a:xfrm flipH="1">
            <a:off x="6802405" y="4219200"/>
            <a:ext cx="144000" cy="2331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angular 106"/>
          <p:cNvCxnSpPr>
            <a:stCxn id="110" idx="1"/>
            <a:endCxn id="134" idx="1"/>
          </p:cNvCxnSpPr>
          <p:nvPr/>
        </p:nvCxnSpPr>
        <p:spPr>
          <a:xfrm rot="10800000" flipH="1" flipV="1">
            <a:off x="2182230" y="4219199"/>
            <a:ext cx="61924" cy="1040881"/>
          </a:xfrm>
          <a:prstGeom prst="bentConnector3">
            <a:avLst>
              <a:gd name="adj1" fmla="val -369162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angular 108"/>
          <p:cNvCxnSpPr>
            <a:stCxn id="83" idx="1"/>
            <a:endCxn id="138" idx="1"/>
          </p:cNvCxnSpPr>
          <p:nvPr/>
        </p:nvCxnSpPr>
        <p:spPr>
          <a:xfrm rot="10800000" flipH="1" flipV="1">
            <a:off x="3935004" y="4219199"/>
            <a:ext cx="144000" cy="103524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angular 110"/>
          <p:cNvCxnSpPr>
            <a:stCxn id="83" idx="1"/>
            <a:endCxn id="122" idx="1"/>
          </p:cNvCxnSpPr>
          <p:nvPr/>
        </p:nvCxnSpPr>
        <p:spPr>
          <a:xfrm rot="10800000" flipH="1" flipV="1">
            <a:off x="3935004" y="4219199"/>
            <a:ext cx="144000" cy="1686243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cto 117"/>
          <p:cNvCxnSpPr>
            <a:stCxn id="100" idx="2"/>
            <a:endCxn id="81" idx="0"/>
          </p:cNvCxnSpPr>
          <p:nvPr/>
        </p:nvCxnSpPr>
        <p:spPr>
          <a:xfrm>
            <a:off x="1133788" y="2667506"/>
            <a:ext cx="0" cy="1256494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ector angular 120"/>
          <p:cNvCxnSpPr>
            <a:stCxn id="81" idx="1"/>
            <a:endCxn id="7" idx="1"/>
          </p:cNvCxnSpPr>
          <p:nvPr/>
        </p:nvCxnSpPr>
        <p:spPr>
          <a:xfrm rot="10800000" flipH="1" flipV="1">
            <a:off x="413788" y="4219199"/>
            <a:ext cx="144000" cy="1027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angular 123"/>
          <p:cNvCxnSpPr>
            <a:stCxn id="81" idx="1"/>
            <a:endCxn id="119" idx="1"/>
          </p:cNvCxnSpPr>
          <p:nvPr/>
        </p:nvCxnSpPr>
        <p:spPr>
          <a:xfrm rot="10800000" flipH="1" flipV="1">
            <a:off x="413788" y="4219199"/>
            <a:ext cx="144000" cy="1679699"/>
          </a:xfrm>
          <a:prstGeom prst="bentConnector3">
            <a:avLst>
              <a:gd name="adj1" fmla="val -158750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angular 125"/>
          <p:cNvCxnSpPr/>
          <p:nvPr/>
        </p:nvCxnSpPr>
        <p:spPr>
          <a:xfrm rot="5400000">
            <a:off x="-1166415" y="4404235"/>
            <a:ext cx="4024407" cy="576000"/>
          </a:xfrm>
          <a:prstGeom prst="bentConnector4">
            <a:avLst>
              <a:gd name="adj1" fmla="val 21333"/>
              <a:gd name="adj2" fmla="val 181710"/>
            </a:avLst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angular 131"/>
          <p:cNvCxnSpPr/>
          <p:nvPr/>
        </p:nvCxnSpPr>
        <p:spPr>
          <a:xfrm rot="5400000">
            <a:off x="-1492415" y="4730235"/>
            <a:ext cx="4676407" cy="576000"/>
          </a:xfrm>
          <a:prstGeom prst="bentConnector4">
            <a:avLst>
              <a:gd name="adj1" fmla="val 18409"/>
              <a:gd name="adj2" fmla="val 182176"/>
            </a:avLst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angular 4"/>
          <p:cNvCxnSpPr>
            <a:stCxn id="83" idx="1"/>
            <a:endCxn id="141" idx="1"/>
          </p:cNvCxnSpPr>
          <p:nvPr/>
        </p:nvCxnSpPr>
        <p:spPr>
          <a:xfrm rot="10800000" flipH="1" flipV="1">
            <a:off x="3935004" y="4219199"/>
            <a:ext cx="141544" cy="2338243"/>
          </a:xfrm>
          <a:prstGeom prst="bentConnector3">
            <a:avLst>
              <a:gd name="adj1" fmla="val -161505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angular 9"/>
          <p:cNvCxnSpPr>
            <a:stCxn id="83" idx="1"/>
            <a:endCxn id="140" idx="1"/>
          </p:cNvCxnSpPr>
          <p:nvPr/>
        </p:nvCxnSpPr>
        <p:spPr>
          <a:xfrm rot="10800000" flipH="1" flipV="1">
            <a:off x="3935004" y="4219199"/>
            <a:ext cx="141544" cy="2979041"/>
          </a:xfrm>
          <a:prstGeom prst="bentConnector3">
            <a:avLst>
              <a:gd name="adj1" fmla="val -161505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>
            <a:stCxn id="97" idx="3"/>
            <a:endCxn id="2" idx="1"/>
          </p:cNvCxnSpPr>
          <p:nvPr/>
        </p:nvCxnSpPr>
        <p:spPr>
          <a:xfrm flipV="1">
            <a:off x="5746230" y="2852748"/>
            <a:ext cx="4477770" cy="1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angular 21"/>
          <p:cNvCxnSpPr/>
          <p:nvPr/>
        </p:nvCxnSpPr>
        <p:spPr>
          <a:xfrm rot="16200000" flipH="1">
            <a:off x="6690449" y="3384153"/>
            <a:ext cx="1556620" cy="113473"/>
          </a:xfrm>
          <a:prstGeom prst="bentConnector2">
            <a:avLst/>
          </a:prstGeom>
          <a:ln w="25400"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ángulo redondeado 88"/>
          <p:cNvSpPr/>
          <p:nvPr/>
        </p:nvSpPr>
        <p:spPr>
          <a:xfrm>
            <a:off x="6624000" y="166175"/>
            <a:ext cx="1512000" cy="59040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Consell</a:t>
            </a:r>
            <a:r>
              <a:rPr lang="es-ES" sz="11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100" b="1" dirty="0" err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d’Administració</a:t>
            </a:r>
            <a:endParaRPr lang="es-ES" sz="1100" b="1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8" name="Conector recto 7"/>
          <p:cNvCxnSpPr>
            <a:stCxn id="89" idx="2"/>
            <a:endCxn id="96" idx="0"/>
          </p:cNvCxnSpPr>
          <p:nvPr/>
        </p:nvCxnSpPr>
        <p:spPr>
          <a:xfrm>
            <a:off x="7380000" y="756575"/>
            <a:ext cx="0" cy="342514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ángulo redondeado 101"/>
          <p:cNvSpPr/>
          <p:nvPr/>
        </p:nvSpPr>
        <p:spPr>
          <a:xfrm>
            <a:off x="9504000" y="677288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10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Auditoria</a:t>
            </a:r>
            <a:r>
              <a:rPr lang="es-ES" sz="1000" b="1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100" dirty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</a:t>
            </a:r>
          </a:p>
        </p:txBody>
      </p:sp>
      <p:cxnSp>
        <p:nvCxnSpPr>
          <p:cNvPr id="16" name="Conector recto 15"/>
          <p:cNvCxnSpPr>
            <a:endCxn id="102" idx="1"/>
          </p:cNvCxnSpPr>
          <p:nvPr/>
        </p:nvCxnSpPr>
        <p:spPr>
          <a:xfrm>
            <a:off x="7380000" y="913088"/>
            <a:ext cx="212400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359999" y="304800"/>
            <a:ext cx="465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Organigrama de Gestió d’ FGV</a:t>
            </a:r>
          </a:p>
          <a:p>
            <a:r>
              <a:rPr lang="ca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Aprovat per Consell d'Administració en sessió </a:t>
            </a:r>
            <a:r>
              <a:rPr lang="ca-ES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lang="ca-ES" sz="1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01.03.2022</a:t>
            </a:r>
            <a:endParaRPr lang="ca-ES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s-E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4" name="Imagen 10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4000" y="448873"/>
            <a:ext cx="3096000" cy="307702"/>
          </a:xfrm>
          <a:prstGeom prst="rect">
            <a:avLst/>
          </a:prstGeom>
        </p:spPr>
      </p:pic>
      <p:sp>
        <p:nvSpPr>
          <p:cNvPr id="103" name="Rectángulo redondeado 102"/>
          <p:cNvSpPr/>
          <p:nvPr/>
        </p:nvSpPr>
        <p:spPr>
          <a:xfrm>
            <a:off x="11304000" y="7590498"/>
            <a:ext cx="1152000" cy="47160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Servei</a:t>
            </a:r>
            <a:r>
              <a:rPr lang="es-ES" sz="95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950" dirty="0" err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Ciberseguretat</a:t>
            </a:r>
            <a:endParaRPr lang="es-ES" sz="95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05" name="Conector angular 104"/>
          <p:cNvCxnSpPr/>
          <p:nvPr/>
        </p:nvCxnSpPr>
        <p:spPr>
          <a:xfrm rot="10800000" flipV="1">
            <a:off x="11291300" y="7189498"/>
            <a:ext cx="12700" cy="654198"/>
          </a:xfrm>
          <a:prstGeom prst="bentConnector4">
            <a:avLst>
              <a:gd name="adj1" fmla="val 2420685"/>
              <a:gd name="adj2" fmla="val 96941"/>
            </a:avLst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ángulo redondeado 105"/>
          <p:cNvSpPr/>
          <p:nvPr/>
        </p:nvSpPr>
        <p:spPr>
          <a:xfrm>
            <a:off x="13116929" y="7619099"/>
            <a:ext cx="1152000" cy="47160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err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Servei</a:t>
            </a:r>
            <a:r>
              <a:rPr lang="es-ES" sz="95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950" dirty="0" err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Prevenció</a:t>
            </a:r>
            <a:endParaRPr lang="es-ES" sz="95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08" name="Conector angular 107"/>
          <p:cNvCxnSpPr>
            <a:stCxn id="94" idx="3"/>
            <a:endCxn id="106" idx="3"/>
          </p:cNvCxnSpPr>
          <p:nvPr/>
        </p:nvCxnSpPr>
        <p:spPr>
          <a:xfrm flipH="1">
            <a:off x="14268929" y="4219200"/>
            <a:ext cx="131071" cy="3635699"/>
          </a:xfrm>
          <a:prstGeom prst="bentConnector3">
            <a:avLst>
              <a:gd name="adj1" fmla="val -174409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ángulo redondeado 109"/>
          <p:cNvSpPr/>
          <p:nvPr/>
        </p:nvSpPr>
        <p:spPr>
          <a:xfrm>
            <a:off x="2182230" y="3924000"/>
            <a:ext cx="1440000" cy="5904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050" dirty="0" err="1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Àrea</a:t>
            </a:r>
            <a:r>
              <a:rPr lang="es-ES" sz="1050" dirty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s-ES" sz="1050" dirty="0" err="1" smtClean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Tallers</a:t>
            </a:r>
            <a:r>
              <a:rPr lang="es-ES" sz="1050" dirty="0" smtClean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</a:t>
            </a:r>
            <a:r>
              <a:rPr lang="es-ES" sz="1050" dirty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Material </a:t>
            </a:r>
            <a:r>
              <a:rPr lang="es-ES" sz="1050" dirty="0" err="1" smtClean="0">
                <a:solidFill>
                  <a:srgbClr val="FFC000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Mòbil</a:t>
            </a:r>
            <a:endParaRPr lang="es-ES" sz="1050" dirty="0">
              <a:solidFill>
                <a:srgbClr val="FFC000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12" name="Conector angular 111"/>
          <p:cNvCxnSpPr/>
          <p:nvPr/>
        </p:nvCxnSpPr>
        <p:spPr>
          <a:xfrm>
            <a:off x="1133788" y="3539265"/>
            <a:ext cx="1641685" cy="384733"/>
          </a:xfrm>
          <a:prstGeom prst="bentConnector3">
            <a:avLst>
              <a:gd name="adj1" fmla="val 102423"/>
            </a:avLst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 angular 112"/>
          <p:cNvCxnSpPr/>
          <p:nvPr/>
        </p:nvCxnSpPr>
        <p:spPr>
          <a:xfrm rot="10800000" flipV="1">
            <a:off x="3003320" y="3547891"/>
            <a:ext cx="1969659" cy="384733"/>
          </a:xfrm>
          <a:prstGeom prst="bentConnector3">
            <a:avLst>
              <a:gd name="adj1" fmla="val 99701"/>
            </a:avLst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ángulo redondeado 124"/>
          <p:cNvSpPr/>
          <p:nvPr/>
        </p:nvSpPr>
        <p:spPr>
          <a:xfrm>
            <a:off x="2248637" y="5674220"/>
            <a:ext cx="1152000" cy="471600"/>
          </a:xfrm>
          <a:prstGeom prst="round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950" dirty="0" smtClean="0">
                <a:solidFill>
                  <a:srgbClr val="44546A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Coordinación i Control</a:t>
            </a:r>
            <a:endParaRPr lang="es-ES" sz="950" dirty="0">
              <a:solidFill>
                <a:srgbClr val="44546A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27" name="Conector angular 126"/>
          <p:cNvCxnSpPr>
            <a:stCxn id="110" idx="1"/>
            <a:endCxn id="125" idx="1"/>
          </p:cNvCxnSpPr>
          <p:nvPr/>
        </p:nvCxnSpPr>
        <p:spPr>
          <a:xfrm rot="10800000" flipH="1" flipV="1">
            <a:off x="2182229" y="4219200"/>
            <a:ext cx="66407" cy="1690820"/>
          </a:xfrm>
          <a:prstGeom prst="bentConnector3">
            <a:avLst>
              <a:gd name="adj1" fmla="val -344241"/>
            </a:avLst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angular 129"/>
          <p:cNvCxnSpPr/>
          <p:nvPr/>
        </p:nvCxnSpPr>
        <p:spPr>
          <a:xfrm rot="16200000" flipH="1">
            <a:off x="6140940" y="3849116"/>
            <a:ext cx="2550744" cy="244820"/>
          </a:xfrm>
          <a:prstGeom prst="bentConnector2">
            <a:avLst/>
          </a:pr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cto 136"/>
          <p:cNvCxnSpPr/>
          <p:nvPr/>
        </p:nvCxnSpPr>
        <p:spPr>
          <a:xfrm>
            <a:off x="6802405" y="5362324"/>
            <a:ext cx="737101" cy="4221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3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2612</TotalTime>
  <Words>151</Words>
  <Application>Microsoft Office PowerPoint</Application>
  <PresentationFormat>Personalizado</PresentationFormat>
  <Paragraphs>48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Raul Castelblanque Juanas</dc:creator>
  <cp:lastModifiedBy>Carmen Pardo Lozano</cp:lastModifiedBy>
  <cp:revision>150</cp:revision>
  <cp:lastPrinted>2022-03-02T10:59:47Z</cp:lastPrinted>
  <dcterms:created xsi:type="dcterms:W3CDTF">2021-02-14T19:48:09Z</dcterms:created>
  <dcterms:modified xsi:type="dcterms:W3CDTF">2022-03-04T10:06:21Z</dcterms:modified>
</cp:coreProperties>
</file>